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f1ccac2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f1ccac2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615b535c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615b535c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6264061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6264061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d0c8f6e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dd0c8f6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079429c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4079429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ab700c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3ab700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508f6ff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508f6ff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497bea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497bea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264061a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264061a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b196edd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b196edd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15b535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15b535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f1ccac22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f1ccac2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508f6ff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508f6ff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508f6ff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508f6ff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508f6ff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508f6ff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079429cf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4079429cf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508f6ff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508f6ff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jmenard@usd396.n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entralplainsleague.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1383" y="20201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2022 Sports </a:t>
            </a:r>
            <a:endParaRPr/>
          </a:p>
          <a:p>
            <a:pPr marL="0" lvl="0" indent="0" algn="ctr" rtl="0">
              <a:spcBef>
                <a:spcPts val="0"/>
              </a:spcBef>
              <a:spcAft>
                <a:spcPts val="0"/>
              </a:spcAft>
              <a:buNone/>
            </a:pPr>
            <a:r>
              <a:rPr lang="en"/>
              <a:t>Parent Meeting</a:t>
            </a:r>
            <a:endParaRPr/>
          </a:p>
        </p:txBody>
      </p:sp>
      <p:sp>
        <p:nvSpPr>
          <p:cNvPr id="55" name="Google Shape;55;p13"/>
          <p:cNvSpPr txBox="1">
            <a:spLocks noGrp="1"/>
          </p:cNvSpPr>
          <p:nvPr>
            <p:ph type="subTitle" idx="1"/>
          </p:nvPr>
        </p:nvSpPr>
        <p:spPr>
          <a:xfrm>
            <a:off x="311700" y="35298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FFFF"/>
              </a:solidFill>
            </a:endParaRPr>
          </a:p>
        </p:txBody>
      </p:sp>
      <p:pic>
        <p:nvPicPr>
          <p:cNvPr id="56" name="Google Shape;56;p13"/>
          <p:cNvPicPr preferRelativeResize="0"/>
          <p:nvPr/>
        </p:nvPicPr>
        <p:blipFill>
          <a:blip r:embed="rId3">
            <a:alphaModFix/>
          </a:blip>
          <a:stretch>
            <a:fillRect/>
          </a:stretch>
        </p:blipFill>
        <p:spPr>
          <a:xfrm>
            <a:off x="3257200" y="704150"/>
            <a:ext cx="2287067" cy="171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267075" y="2035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b="1"/>
              <a:t>Middle School Bulldog Club!</a:t>
            </a:r>
            <a:endParaRPr sz="4300" b="1"/>
          </a:p>
          <a:p>
            <a:pPr marL="0" lvl="0" indent="0" algn="ctr" rtl="0">
              <a:spcBef>
                <a:spcPts val="0"/>
              </a:spcBef>
              <a:spcAft>
                <a:spcPts val="0"/>
              </a:spcAft>
              <a:buNone/>
            </a:pPr>
            <a:r>
              <a:rPr lang="en" sz="4300" b="1"/>
              <a:t>Nicole Stahl - President</a:t>
            </a:r>
            <a:endParaRPr sz="4300" b="1"/>
          </a:p>
        </p:txBody>
      </p:sp>
      <p:sp>
        <p:nvSpPr>
          <p:cNvPr id="117" name="Google Shape;117;p22"/>
          <p:cNvSpPr txBox="1">
            <a:spLocks noGrp="1"/>
          </p:cNvSpPr>
          <p:nvPr>
            <p:ph type="body" idx="1"/>
          </p:nvPr>
        </p:nvSpPr>
        <p:spPr>
          <a:xfrm>
            <a:off x="267075" y="25544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p>
        </p:txBody>
      </p:sp>
      <p:pic>
        <p:nvPicPr>
          <p:cNvPr id="118" name="Google Shape;118;p22"/>
          <p:cNvPicPr preferRelativeResize="0"/>
          <p:nvPr/>
        </p:nvPicPr>
        <p:blipFill>
          <a:blip r:embed="rId3">
            <a:alphaModFix/>
          </a:blip>
          <a:stretch>
            <a:fillRect/>
          </a:stretch>
        </p:blipFill>
        <p:spPr>
          <a:xfrm>
            <a:off x="3958275" y="814300"/>
            <a:ext cx="925325" cy="69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783100" y="1382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t>     DHS Booster Club!</a:t>
            </a:r>
            <a:endParaRPr sz="4800" b="1"/>
          </a:p>
          <a:p>
            <a:pPr marL="0" lvl="0" indent="0" algn="l" rtl="0">
              <a:spcBef>
                <a:spcPts val="0"/>
              </a:spcBef>
              <a:spcAft>
                <a:spcPts val="0"/>
              </a:spcAft>
              <a:buNone/>
            </a:pPr>
            <a:r>
              <a:rPr lang="en" sz="4800" b="1"/>
              <a:t>Deanna Estes - President</a:t>
            </a:r>
            <a:endParaRPr sz="4800" b="1"/>
          </a:p>
          <a:p>
            <a:pPr marL="0" lvl="0" indent="0" algn="l" rtl="0">
              <a:spcBef>
                <a:spcPts val="0"/>
              </a:spcBef>
              <a:spcAft>
                <a:spcPts val="0"/>
              </a:spcAft>
              <a:buNone/>
            </a:pPr>
            <a:endParaRPr sz="3200" b="1"/>
          </a:p>
          <a:p>
            <a:pPr marL="0" lvl="0" indent="0" algn="l" rtl="0">
              <a:spcBef>
                <a:spcPts val="0"/>
              </a:spcBef>
              <a:spcAft>
                <a:spcPts val="0"/>
              </a:spcAft>
              <a:buNone/>
            </a:pPr>
            <a:r>
              <a:rPr lang="en" sz="3200" b="1"/>
              <a:t>August 28 @ 2:00PM South Commons</a:t>
            </a:r>
            <a:endParaRPr sz="3200" b="1"/>
          </a:p>
          <a:p>
            <a:pPr marL="0" lvl="0" indent="0" algn="ctr" rtl="0">
              <a:spcBef>
                <a:spcPts val="0"/>
              </a:spcBef>
              <a:spcAft>
                <a:spcPts val="0"/>
              </a:spcAft>
              <a:buNone/>
            </a:pPr>
            <a:endParaRPr sz="3000" b="1"/>
          </a:p>
        </p:txBody>
      </p:sp>
      <p:sp>
        <p:nvSpPr>
          <p:cNvPr id="124" name="Google Shape;124;p23"/>
          <p:cNvSpPr txBox="1">
            <a:spLocks noGrp="1"/>
          </p:cNvSpPr>
          <p:nvPr>
            <p:ph type="body" idx="1"/>
          </p:nvPr>
        </p:nvSpPr>
        <p:spPr>
          <a:xfrm>
            <a:off x="1202100" y="5143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5" name="Google Shape;125;p23"/>
          <p:cNvPicPr preferRelativeResize="0"/>
          <p:nvPr/>
        </p:nvPicPr>
        <p:blipFill>
          <a:blip r:embed="rId3">
            <a:alphaModFix/>
          </a:blip>
          <a:stretch>
            <a:fillRect/>
          </a:stretch>
        </p:blipFill>
        <p:spPr>
          <a:xfrm>
            <a:off x="4018575" y="407125"/>
            <a:ext cx="1106850" cy="830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MAO Trainer</a:t>
            </a:r>
            <a:endParaRPr/>
          </a:p>
        </p:txBody>
      </p:sp>
      <p:sp>
        <p:nvSpPr>
          <p:cNvPr id="131" name="Google Shape;131;p24"/>
          <p:cNvSpPr txBox="1">
            <a:spLocks noGrp="1"/>
          </p:cNvSpPr>
          <p:nvPr>
            <p:ph type="body" idx="1"/>
          </p:nvPr>
        </p:nvSpPr>
        <p:spPr>
          <a:xfrm>
            <a:off x="311700" y="6461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FFFFFF"/>
              </a:solidFill>
            </a:endParaRPr>
          </a:p>
          <a:p>
            <a:pPr marL="0" lvl="0" indent="0" algn="ctr" rtl="0">
              <a:spcBef>
                <a:spcPts val="1600"/>
              </a:spcBef>
              <a:spcAft>
                <a:spcPts val="0"/>
              </a:spcAft>
              <a:buNone/>
            </a:pPr>
            <a:r>
              <a:rPr lang="en" sz="2400">
                <a:solidFill>
                  <a:srgbClr val="FFFFFF"/>
                </a:solidFill>
              </a:rPr>
              <a:t>Contract with MidAmerica Orthopedic</a:t>
            </a:r>
            <a:endParaRPr sz="2400">
              <a:solidFill>
                <a:srgbClr val="FFFFFF"/>
              </a:solidFill>
            </a:endParaRPr>
          </a:p>
          <a:p>
            <a:pPr marL="0" lvl="0" indent="0" algn="ctr" rtl="0">
              <a:spcBef>
                <a:spcPts val="1600"/>
              </a:spcBef>
              <a:spcAft>
                <a:spcPts val="0"/>
              </a:spcAft>
              <a:buNone/>
            </a:pPr>
            <a:r>
              <a:rPr lang="en" sz="2400">
                <a:solidFill>
                  <a:srgbClr val="FFFFFF"/>
                </a:solidFill>
              </a:rPr>
              <a:t>3pm arrival on practice days</a:t>
            </a:r>
            <a:endParaRPr sz="2400">
              <a:solidFill>
                <a:srgbClr val="FFFFFF"/>
              </a:solidFill>
            </a:endParaRPr>
          </a:p>
          <a:p>
            <a:pPr marL="0" lvl="0" indent="0" algn="ctr" rtl="0">
              <a:spcBef>
                <a:spcPts val="1600"/>
              </a:spcBef>
              <a:spcAft>
                <a:spcPts val="0"/>
              </a:spcAft>
              <a:buNone/>
            </a:pPr>
            <a:r>
              <a:rPr lang="en" sz="2400">
                <a:solidFill>
                  <a:srgbClr val="FFFFFF"/>
                </a:solidFill>
              </a:rPr>
              <a:t>1-2 hours before games</a:t>
            </a:r>
            <a:endParaRPr sz="2400">
              <a:solidFill>
                <a:srgbClr val="FFFFFF"/>
              </a:solidFill>
            </a:endParaRPr>
          </a:p>
          <a:p>
            <a:pPr marL="0" lvl="0" indent="0" algn="ctr" rtl="0">
              <a:spcBef>
                <a:spcPts val="1600"/>
              </a:spcBef>
              <a:spcAft>
                <a:spcPts val="0"/>
              </a:spcAft>
              <a:buNone/>
            </a:pPr>
            <a:r>
              <a:rPr lang="en" sz="2400">
                <a:solidFill>
                  <a:srgbClr val="FFFFFF"/>
                </a:solidFill>
              </a:rPr>
              <a:t>Usually contact 3x a week MINIMUM with DHS/DMS</a:t>
            </a:r>
            <a:endParaRPr sz="2400">
              <a:solidFill>
                <a:srgbClr val="FFFFFF"/>
              </a:solidFill>
            </a:endParaRPr>
          </a:p>
          <a:p>
            <a:pPr marL="0" lvl="0" indent="0" algn="l" rtl="0">
              <a:spcBef>
                <a:spcPts val="1600"/>
              </a:spcBef>
              <a:spcAft>
                <a:spcPts val="1600"/>
              </a:spcAft>
              <a:buNone/>
            </a:pPr>
            <a:endParaRPr/>
          </a:p>
        </p:txBody>
      </p:sp>
      <p:pic>
        <p:nvPicPr>
          <p:cNvPr id="132" name="Google Shape;132;p24"/>
          <p:cNvPicPr preferRelativeResize="0"/>
          <p:nvPr/>
        </p:nvPicPr>
        <p:blipFill>
          <a:blip r:embed="rId3">
            <a:alphaModFix/>
          </a:blip>
          <a:stretch>
            <a:fillRect/>
          </a:stretch>
        </p:blipFill>
        <p:spPr>
          <a:xfrm>
            <a:off x="4145800" y="4126875"/>
            <a:ext cx="925325" cy="69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Officials/Sportsmanship</a:t>
            </a:r>
            <a:endParaRPr/>
          </a:p>
        </p:txBody>
      </p:sp>
      <p:sp>
        <p:nvSpPr>
          <p:cNvPr id="138" name="Google Shape;138;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9" name="Google Shape;139;p25"/>
          <p:cNvPicPr preferRelativeResize="0"/>
          <p:nvPr/>
        </p:nvPicPr>
        <p:blipFill>
          <a:blip r:embed="rId3">
            <a:alphaModFix/>
          </a:blip>
          <a:stretch>
            <a:fillRect/>
          </a:stretch>
        </p:blipFill>
        <p:spPr>
          <a:xfrm>
            <a:off x="3898950" y="949875"/>
            <a:ext cx="925325" cy="69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5" name="Google Shape;145;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46" name="Google Shape;146;p26"/>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2" name="Google Shape;152;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53" name="Google Shape;153;p27"/>
          <p:cNvPicPr preferRelativeResize="0"/>
          <p:nvPr/>
        </p:nvPicPr>
        <p:blipFill>
          <a:blip r:embed="rId3">
            <a:alphaModFix/>
          </a:blip>
          <a:stretch>
            <a:fillRect/>
          </a:stretch>
        </p:blipFill>
        <p:spPr>
          <a:xfrm>
            <a:off x="0" y="1003"/>
            <a:ext cx="9144000" cy="51414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Purple and Gold Scrimmage Night</a:t>
            </a:r>
            <a:endParaRPr u="sng"/>
          </a:p>
        </p:txBody>
      </p:sp>
      <p:sp>
        <p:nvSpPr>
          <p:cNvPr id="159" name="Google Shape;159;p28"/>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Friday, August 26th</a:t>
            </a:r>
            <a:endParaRPr sz="2400">
              <a:solidFill>
                <a:srgbClr val="FFFFFF"/>
              </a:solidFill>
            </a:endParaRPr>
          </a:p>
          <a:p>
            <a:pPr marL="0" lvl="0" indent="0" algn="ctr" rtl="0">
              <a:spcBef>
                <a:spcPts val="1600"/>
              </a:spcBef>
              <a:spcAft>
                <a:spcPts val="0"/>
              </a:spcAft>
              <a:buNone/>
            </a:pPr>
            <a:r>
              <a:rPr lang="en">
                <a:solidFill>
                  <a:srgbClr val="FFFFFF"/>
                </a:solidFill>
              </a:rPr>
              <a:t>5:00pm - HS/MS/Rec Volleyball - HS GYM</a:t>
            </a:r>
            <a:endParaRPr>
              <a:solidFill>
                <a:srgbClr val="FFFFFF"/>
              </a:solidFill>
            </a:endParaRPr>
          </a:p>
          <a:p>
            <a:pPr marL="0" lvl="0" indent="0" algn="ctr" rtl="0">
              <a:spcBef>
                <a:spcPts val="1600"/>
              </a:spcBef>
              <a:spcAft>
                <a:spcPts val="0"/>
              </a:spcAft>
              <a:buNone/>
            </a:pPr>
            <a:r>
              <a:rPr lang="en">
                <a:solidFill>
                  <a:srgbClr val="FFFFFF"/>
                </a:solidFill>
              </a:rPr>
              <a:t>5:45pm - Jr. Football Scrimmages</a:t>
            </a:r>
            <a:endParaRPr>
              <a:solidFill>
                <a:srgbClr val="FFFFFF"/>
              </a:solidFill>
            </a:endParaRPr>
          </a:p>
          <a:p>
            <a:pPr marL="0" lvl="0" indent="0" algn="ctr" rtl="0">
              <a:spcBef>
                <a:spcPts val="1600"/>
              </a:spcBef>
              <a:spcAft>
                <a:spcPts val="0"/>
              </a:spcAft>
              <a:buNone/>
            </a:pPr>
            <a:r>
              <a:rPr lang="en">
                <a:solidFill>
                  <a:srgbClr val="FFFFFF"/>
                </a:solidFill>
              </a:rPr>
              <a:t>6:15pm - XC Showcase</a:t>
            </a:r>
            <a:endParaRPr>
              <a:solidFill>
                <a:srgbClr val="FFFFFF"/>
              </a:solidFill>
            </a:endParaRPr>
          </a:p>
          <a:p>
            <a:pPr marL="0" lvl="0" indent="0" algn="ctr" rtl="0">
              <a:spcBef>
                <a:spcPts val="1600"/>
              </a:spcBef>
              <a:spcAft>
                <a:spcPts val="0"/>
              </a:spcAft>
              <a:buNone/>
            </a:pPr>
            <a:r>
              <a:rPr lang="en">
                <a:solidFill>
                  <a:srgbClr val="FFFFFF"/>
                </a:solidFill>
              </a:rPr>
              <a:t>6:30pm - Middle School Football</a:t>
            </a:r>
            <a:endParaRPr>
              <a:solidFill>
                <a:srgbClr val="FFFFFF"/>
              </a:solidFill>
            </a:endParaRPr>
          </a:p>
          <a:p>
            <a:pPr marL="0" lvl="0" indent="0" algn="ctr" rtl="0">
              <a:spcBef>
                <a:spcPts val="1600"/>
              </a:spcBef>
              <a:spcAft>
                <a:spcPts val="0"/>
              </a:spcAft>
              <a:buNone/>
            </a:pPr>
            <a:r>
              <a:rPr lang="en">
                <a:solidFill>
                  <a:srgbClr val="FFFFFF"/>
                </a:solidFill>
              </a:rPr>
              <a:t>7:00pm - High School Football Jamboree (Trinity and Medicine Lodge)</a:t>
            </a:r>
            <a:endParaRPr>
              <a:solidFill>
                <a:srgbClr val="FFFFFF"/>
              </a:solidFill>
            </a:endParaRPr>
          </a:p>
          <a:p>
            <a:pPr marL="0" lvl="0" indent="0" algn="ctr" rtl="0">
              <a:spcBef>
                <a:spcPts val="1600"/>
              </a:spcBef>
              <a:spcAft>
                <a:spcPts val="0"/>
              </a:spcAft>
              <a:buNone/>
            </a:pPr>
            <a:r>
              <a:rPr lang="en">
                <a:solidFill>
                  <a:srgbClr val="FFFFFF"/>
                </a:solidFill>
              </a:rPr>
              <a:t>HOT DOGS, CHIPS, COOKIES AND DRINKS SERVED AT 5:30PM</a:t>
            </a:r>
            <a:endParaRPr>
              <a:solidFill>
                <a:srgbClr val="FFFFFF"/>
              </a:solidFill>
            </a:endParaRPr>
          </a:p>
          <a:p>
            <a:pPr marL="0" lvl="0" indent="0" algn="ctr" rtl="0">
              <a:spcBef>
                <a:spcPts val="1600"/>
              </a:spcBef>
              <a:spcAft>
                <a:spcPts val="1600"/>
              </a:spcAft>
              <a:buNone/>
            </a:pPr>
            <a:r>
              <a:rPr lang="en">
                <a:solidFill>
                  <a:srgbClr val="FFFFFF"/>
                </a:solidFill>
              </a:rPr>
              <a:t> </a:t>
            </a:r>
            <a:endParaRPr>
              <a:solidFill>
                <a:srgbClr val="FFFFFF"/>
              </a:solidFill>
            </a:endParaRPr>
          </a:p>
        </p:txBody>
      </p:sp>
      <p:pic>
        <p:nvPicPr>
          <p:cNvPr id="160" name="Google Shape;160;p28"/>
          <p:cNvPicPr preferRelativeResize="0"/>
          <p:nvPr/>
        </p:nvPicPr>
        <p:blipFill>
          <a:blip r:embed="rId3">
            <a:alphaModFix/>
          </a:blip>
          <a:stretch>
            <a:fillRect/>
          </a:stretch>
        </p:blipFill>
        <p:spPr>
          <a:xfrm>
            <a:off x="7729025" y="915875"/>
            <a:ext cx="925325" cy="694000"/>
          </a:xfrm>
          <a:prstGeom prst="rect">
            <a:avLst/>
          </a:prstGeom>
          <a:noFill/>
          <a:ln>
            <a:noFill/>
          </a:ln>
        </p:spPr>
      </p:pic>
      <p:pic>
        <p:nvPicPr>
          <p:cNvPr id="161" name="Google Shape;161;p28"/>
          <p:cNvPicPr preferRelativeResize="0"/>
          <p:nvPr/>
        </p:nvPicPr>
        <p:blipFill>
          <a:blip r:embed="rId3">
            <a:alphaModFix/>
          </a:blip>
          <a:stretch>
            <a:fillRect/>
          </a:stretch>
        </p:blipFill>
        <p:spPr>
          <a:xfrm>
            <a:off x="534800" y="915875"/>
            <a:ext cx="925325" cy="69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1677275" y="2018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CPL League Pass raffle time</a:t>
            </a:r>
            <a:endParaRPr sz="3700"/>
          </a:p>
        </p:txBody>
      </p:sp>
      <p:sp>
        <p:nvSpPr>
          <p:cNvPr id="167" name="Google Shape;167;p29"/>
          <p:cNvSpPr txBox="1">
            <a:spLocks noGrp="1"/>
          </p:cNvSpPr>
          <p:nvPr>
            <p:ph type="body" idx="1"/>
          </p:nvPr>
        </p:nvSpPr>
        <p:spPr>
          <a:xfrm>
            <a:off x="311700" y="4510225"/>
            <a:ext cx="8520600" cy="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8" name="Google Shape;168;p29"/>
          <p:cNvPicPr preferRelativeResize="0"/>
          <p:nvPr/>
        </p:nvPicPr>
        <p:blipFill>
          <a:blip r:embed="rId3">
            <a:alphaModFix/>
          </a:blip>
          <a:stretch>
            <a:fillRect/>
          </a:stretch>
        </p:blipFill>
        <p:spPr>
          <a:xfrm>
            <a:off x="3596925" y="560875"/>
            <a:ext cx="1839800" cy="1379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Fall Sport Team Meetings</a:t>
            </a:r>
            <a:endParaRPr u="sng"/>
          </a:p>
        </p:txBody>
      </p:sp>
      <p:sp>
        <p:nvSpPr>
          <p:cNvPr id="174" name="Google Shape;174;p30"/>
          <p:cNvSpPr txBox="1">
            <a:spLocks noGrp="1"/>
          </p:cNvSpPr>
          <p:nvPr>
            <p:ph type="body" idx="1"/>
          </p:nvPr>
        </p:nvSpPr>
        <p:spPr>
          <a:xfrm>
            <a:off x="311700" y="12708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HS Football - Stay in Auditorium</a:t>
            </a:r>
            <a:endParaRPr>
              <a:solidFill>
                <a:srgbClr val="FFFFFF"/>
              </a:solidFill>
            </a:endParaRPr>
          </a:p>
          <a:p>
            <a:pPr marL="0" lvl="0" indent="0" algn="ctr" rtl="0">
              <a:spcBef>
                <a:spcPts val="1600"/>
              </a:spcBef>
              <a:spcAft>
                <a:spcPts val="0"/>
              </a:spcAft>
              <a:buNone/>
            </a:pPr>
            <a:r>
              <a:rPr lang="en">
                <a:solidFill>
                  <a:srgbClr val="FFFFFF"/>
                </a:solidFill>
              </a:rPr>
              <a:t>MS Football - Lounge Area</a:t>
            </a:r>
            <a:endParaRPr>
              <a:solidFill>
                <a:srgbClr val="FFFFFF"/>
              </a:solidFill>
            </a:endParaRPr>
          </a:p>
          <a:p>
            <a:pPr marL="0" lvl="0" indent="0" algn="ctr" rtl="0">
              <a:spcBef>
                <a:spcPts val="1600"/>
              </a:spcBef>
              <a:spcAft>
                <a:spcPts val="0"/>
              </a:spcAft>
              <a:buNone/>
            </a:pPr>
            <a:r>
              <a:rPr lang="en">
                <a:solidFill>
                  <a:srgbClr val="FFFFFF"/>
                </a:solidFill>
              </a:rPr>
              <a:t>MS/HS Cross Country - Coach Wasson’s Room</a:t>
            </a:r>
            <a:endParaRPr>
              <a:solidFill>
                <a:srgbClr val="FFFFFF"/>
              </a:solidFill>
            </a:endParaRPr>
          </a:p>
          <a:p>
            <a:pPr marL="2286000" lvl="0" indent="0" algn="l" rtl="0">
              <a:spcBef>
                <a:spcPts val="1600"/>
              </a:spcBef>
              <a:spcAft>
                <a:spcPts val="0"/>
              </a:spcAft>
              <a:buNone/>
            </a:pPr>
            <a:r>
              <a:rPr lang="en">
                <a:solidFill>
                  <a:srgbClr val="FFFFFF"/>
                </a:solidFill>
              </a:rPr>
              <a:t>   HS Volleyball - HS Commons Area</a:t>
            </a:r>
            <a:endParaRPr>
              <a:solidFill>
                <a:srgbClr val="FFFFFF"/>
              </a:solidFill>
            </a:endParaRPr>
          </a:p>
          <a:p>
            <a:pPr marL="1828800" lvl="0" indent="457200" algn="l" rtl="0">
              <a:spcBef>
                <a:spcPts val="1600"/>
              </a:spcBef>
              <a:spcAft>
                <a:spcPts val="0"/>
              </a:spcAft>
              <a:buNone/>
            </a:pPr>
            <a:r>
              <a:rPr lang="en">
                <a:solidFill>
                  <a:srgbClr val="FFFFFF"/>
                </a:solidFill>
              </a:rPr>
              <a:t>       MS Volleyball - South MPR</a:t>
            </a:r>
            <a:endParaRPr>
              <a:solidFill>
                <a:srgbClr val="FFFFFF"/>
              </a:solidFill>
            </a:endParaRPr>
          </a:p>
          <a:p>
            <a:pPr marL="0" lvl="0" indent="0" algn="ctr" rtl="0">
              <a:spcBef>
                <a:spcPts val="1600"/>
              </a:spcBef>
              <a:spcAft>
                <a:spcPts val="0"/>
              </a:spcAft>
              <a:buNone/>
            </a:pPr>
            <a:r>
              <a:rPr lang="en">
                <a:solidFill>
                  <a:srgbClr val="FFFFFF"/>
                </a:solidFill>
              </a:rPr>
              <a:t>HS Cheerleading - Coach Christner’s Room</a:t>
            </a:r>
            <a:endParaRPr>
              <a:solidFill>
                <a:srgbClr val="FFFFFF"/>
              </a:solidFill>
            </a:endParaRPr>
          </a:p>
          <a:p>
            <a:pPr marL="0" lvl="0" indent="0" algn="ctr" rtl="0">
              <a:spcBef>
                <a:spcPts val="1600"/>
              </a:spcBef>
              <a:spcAft>
                <a:spcPts val="0"/>
              </a:spcAft>
              <a:buNone/>
            </a:pPr>
            <a:endParaRPr>
              <a:solidFill>
                <a:srgbClr val="FFFFFF"/>
              </a:solidFill>
            </a:endParaRPr>
          </a:p>
          <a:p>
            <a:pPr marL="0" lvl="0" indent="0" algn="ctr" rtl="0">
              <a:spcBef>
                <a:spcPts val="1600"/>
              </a:spcBef>
              <a:spcAft>
                <a:spcPts val="1600"/>
              </a:spcAft>
              <a:buNone/>
            </a:pPr>
            <a:endParaRPr>
              <a:solidFill>
                <a:srgbClr val="FFFFFF"/>
              </a:solidFill>
            </a:endParaRPr>
          </a:p>
        </p:txBody>
      </p:sp>
      <p:pic>
        <p:nvPicPr>
          <p:cNvPr id="175" name="Google Shape;175;p30"/>
          <p:cNvPicPr preferRelativeResize="0"/>
          <p:nvPr/>
        </p:nvPicPr>
        <p:blipFill>
          <a:blip r:embed="rId3">
            <a:alphaModFix/>
          </a:blip>
          <a:stretch>
            <a:fillRect/>
          </a:stretch>
        </p:blipFill>
        <p:spPr>
          <a:xfrm>
            <a:off x="7906975" y="4271550"/>
            <a:ext cx="925325" cy="69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Jason Menard - Athletic Director </a:t>
            </a:r>
            <a:endParaRPr>
              <a:solidFill>
                <a:srgbClr val="FFFFFF"/>
              </a:solidFill>
            </a:endParaRPr>
          </a:p>
          <a:p>
            <a:pPr marL="0" lvl="0" indent="0" algn="ctr" rtl="0">
              <a:spcBef>
                <a:spcPts val="0"/>
              </a:spcBef>
              <a:spcAft>
                <a:spcPts val="0"/>
              </a:spcAft>
              <a:buNone/>
            </a:pPr>
            <a:r>
              <a:rPr lang="en" u="sng">
                <a:solidFill>
                  <a:srgbClr val="FFFFFF"/>
                </a:solidFill>
                <a:hlinkClick r:id="rId3">
                  <a:extLst>
                    <a:ext uri="{A12FA001-AC4F-418D-AE19-62706E023703}">
                      <ahyp:hlinkClr xmlns:ahyp="http://schemas.microsoft.com/office/drawing/2018/hyperlinkcolor" val="tx"/>
                    </a:ext>
                  </a:extLst>
                </a:hlinkClick>
              </a:rPr>
              <a:t>jmenard@usd396.net</a:t>
            </a:r>
            <a:endParaRPr>
              <a:solidFill>
                <a:srgbClr val="FFFFFF"/>
              </a:solidFill>
            </a:endParaRPr>
          </a:p>
          <a:p>
            <a:pPr marL="0" lvl="0" indent="0" algn="ctr" rtl="0">
              <a:spcBef>
                <a:spcPts val="0"/>
              </a:spcBef>
              <a:spcAft>
                <a:spcPts val="0"/>
              </a:spcAft>
              <a:buNone/>
            </a:pPr>
            <a:endParaRPr>
              <a:solidFill>
                <a:srgbClr val="FFFFFF"/>
              </a:solidFill>
            </a:endParaRPr>
          </a:p>
        </p:txBody>
      </p:sp>
      <p:pic>
        <p:nvPicPr>
          <p:cNvPr id="63" name="Google Shape;63;p14"/>
          <p:cNvPicPr preferRelativeResize="0"/>
          <p:nvPr/>
        </p:nvPicPr>
        <p:blipFill>
          <a:blip r:embed="rId4">
            <a:alphaModFix/>
          </a:blip>
          <a:stretch>
            <a:fillRect/>
          </a:stretch>
        </p:blipFill>
        <p:spPr>
          <a:xfrm>
            <a:off x="3283525" y="1023248"/>
            <a:ext cx="2299500" cy="17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8" y="22412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“Like” the Douglass High School Facebook Page</a:t>
            </a:r>
            <a:endParaRPr sz="3600"/>
          </a:p>
          <a:p>
            <a:pPr marL="0" lvl="0" indent="0" algn="ctr" rtl="0">
              <a:spcBef>
                <a:spcPts val="0"/>
              </a:spcBef>
              <a:spcAft>
                <a:spcPts val="0"/>
              </a:spcAft>
              <a:buNone/>
            </a:pPr>
            <a:endParaRPr/>
          </a:p>
          <a:p>
            <a:pPr marL="0" lvl="0" indent="0" algn="ctr" rtl="0">
              <a:spcBef>
                <a:spcPts val="0"/>
              </a:spcBef>
              <a:spcAft>
                <a:spcPts val="0"/>
              </a:spcAft>
              <a:buNone/>
            </a:pPr>
            <a:r>
              <a:rPr lang="en" sz="3600"/>
              <a:t>Follow Douglass High School on Twitter</a:t>
            </a:r>
            <a:endParaRPr sz="3600"/>
          </a:p>
          <a:p>
            <a:pPr marL="0" lvl="0" indent="0" algn="ctr" rtl="0">
              <a:spcBef>
                <a:spcPts val="0"/>
              </a:spcBef>
              <a:spcAft>
                <a:spcPts val="0"/>
              </a:spcAft>
              <a:buNone/>
            </a:pPr>
            <a:endParaRPr sz="3600"/>
          </a:p>
          <a:p>
            <a:pPr marL="0" lvl="0" indent="0" algn="ctr" rtl="0">
              <a:spcBef>
                <a:spcPts val="0"/>
              </a:spcBef>
              <a:spcAft>
                <a:spcPts val="0"/>
              </a:spcAft>
              <a:buNone/>
            </a:pPr>
            <a:r>
              <a:rPr lang="en" sz="3600"/>
              <a:t>Follow douglass_bulldogs on Instagram</a:t>
            </a:r>
            <a:endParaRPr sz="3600"/>
          </a:p>
        </p:txBody>
      </p:sp>
      <p:sp>
        <p:nvSpPr>
          <p:cNvPr id="69" name="Google Shape;69;p15"/>
          <p:cNvSpPr txBox="1">
            <a:spLocks noGrp="1"/>
          </p:cNvSpPr>
          <p:nvPr>
            <p:ph type="subTitle" idx="1"/>
          </p:nvPr>
        </p:nvSpPr>
        <p:spPr>
          <a:xfrm>
            <a:off x="311700" y="45434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PHYSICALS</a:t>
            </a:r>
            <a:endParaRPr/>
          </a:p>
        </p:txBody>
      </p:sp>
      <p:sp>
        <p:nvSpPr>
          <p:cNvPr id="75" name="Google Shape;75;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6" name="Google Shape;76;p16"/>
          <p:cNvPicPr preferRelativeResize="0"/>
          <p:nvPr/>
        </p:nvPicPr>
        <p:blipFill>
          <a:blip r:embed="rId3">
            <a:alphaModFix/>
          </a:blip>
          <a:stretch>
            <a:fillRect/>
          </a:stretch>
        </p:blipFill>
        <p:spPr>
          <a:xfrm>
            <a:off x="7906975" y="4271550"/>
            <a:ext cx="925325" cy="69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
        <p:nvSpPr>
          <p:cNvPr id="82" name="Google Shape;82;p17"/>
          <p:cNvSpPr txBox="1">
            <a:spLocks noGrp="1"/>
          </p:cNvSpPr>
          <p:nvPr>
            <p:ph type="body" idx="1"/>
          </p:nvPr>
        </p:nvSpPr>
        <p:spPr>
          <a:xfrm>
            <a:off x="311700" y="11210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800"/>
          </a:p>
          <a:p>
            <a:pPr marL="0" lvl="0" indent="0" algn="ctr" rtl="0">
              <a:spcBef>
                <a:spcPts val="1600"/>
              </a:spcBef>
              <a:spcAft>
                <a:spcPts val="0"/>
              </a:spcAft>
              <a:buNone/>
            </a:pPr>
            <a:r>
              <a:rPr lang="en" sz="4800" u="sng">
                <a:solidFill>
                  <a:srgbClr val="FFFFFF"/>
                </a:solidFill>
                <a:hlinkClick r:id="rId3">
                  <a:extLst>
                    <a:ext uri="{A12FA001-AC4F-418D-AE19-62706E023703}">
                      <ahyp:hlinkClr xmlns:ahyp="http://schemas.microsoft.com/office/drawing/2018/hyperlinkcolor" val="tx"/>
                    </a:ext>
                  </a:extLst>
                </a:hlinkClick>
              </a:rPr>
              <a:t>CentralPlainsLeague.com</a:t>
            </a:r>
            <a:endParaRPr sz="4800">
              <a:solidFill>
                <a:srgbClr val="FFFFFF"/>
              </a:solidFill>
            </a:endParaRPr>
          </a:p>
          <a:p>
            <a:pPr marL="0" lvl="0" indent="0" algn="l" rtl="0">
              <a:spcBef>
                <a:spcPts val="1600"/>
              </a:spcBef>
              <a:spcAft>
                <a:spcPts val="1600"/>
              </a:spcAft>
              <a:buNone/>
            </a:pPr>
            <a:endParaRPr/>
          </a:p>
        </p:txBody>
      </p:sp>
      <p:pic>
        <p:nvPicPr>
          <p:cNvPr id="83" name="Google Shape;83;p17"/>
          <p:cNvPicPr preferRelativeResize="0"/>
          <p:nvPr/>
        </p:nvPicPr>
        <p:blipFill>
          <a:blip r:embed="rId4">
            <a:alphaModFix/>
          </a:blip>
          <a:stretch>
            <a:fillRect/>
          </a:stretch>
        </p:blipFill>
        <p:spPr>
          <a:xfrm>
            <a:off x="7906975" y="4271550"/>
            <a:ext cx="925325" cy="69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Student Insurance - Secondary insurance</a:t>
            </a:r>
            <a:endParaRPr u="sng"/>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By playing a sport, you are taking on the assumption of risk that comes with it. Douglass High School and Sisk Middle school are proactive in the equipment we purchase and provide to keep the environment as safe as we can at all times. </a:t>
            </a:r>
            <a:endParaRPr>
              <a:solidFill>
                <a:srgbClr val="FFFFFF"/>
              </a:solidFill>
            </a:endParaRPr>
          </a:p>
          <a:p>
            <a:pPr marL="457200" lvl="0" indent="-342900" algn="l" rtl="0">
              <a:spcBef>
                <a:spcPts val="1600"/>
              </a:spcBef>
              <a:spcAft>
                <a:spcPts val="0"/>
              </a:spcAft>
              <a:buClr>
                <a:srgbClr val="FFFFFF"/>
              </a:buClr>
              <a:buSzPts val="1800"/>
              <a:buAutoNum type="arabicParenR"/>
            </a:pPr>
            <a:r>
              <a:rPr lang="en">
                <a:solidFill>
                  <a:srgbClr val="FFFFFF"/>
                </a:solidFill>
              </a:rPr>
              <a:t>Student gets injured</a:t>
            </a:r>
            <a:endParaRPr>
              <a:solidFill>
                <a:srgbClr val="FFFFFF"/>
              </a:solidFill>
            </a:endParaRPr>
          </a:p>
          <a:p>
            <a:pPr marL="457200" lvl="0" indent="-342900" algn="l" rtl="0">
              <a:spcBef>
                <a:spcPts val="0"/>
              </a:spcBef>
              <a:spcAft>
                <a:spcPts val="0"/>
              </a:spcAft>
              <a:buClr>
                <a:srgbClr val="FFFFFF"/>
              </a:buClr>
              <a:buSzPts val="1800"/>
              <a:buAutoNum type="arabicParenR"/>
            </a:pPr>
            <a:r>
              <a:rPr lang="en">
                <a:solidFill>
                  <a:srgbClr val="FFFFFF"/>
                </a:solidFill>
              </a:rPr>
              <a:t>See the doctor</a:t>
            </a:r>
            <a:endParaRPr>
              <a:solidFill>
                <a:srgbClr val="FFFFFF"/>
              </a:solidFill>
            </a:endParaRPr>
          </a:p>
          <a:p>
            <a:pPr marL="457200" lvl="0" indent="-342900" algn="l" rtl="0">
              <a:spcBef>
                <a:spcPts val="0"/>
              </a:spcBef>
              <a:spcAft>
                <a:spcPts val="0"/>
              </a:spcAft>
              <a:buClr>
                <a:srgbClr val="FFFFFF"/>
              </a:buClr>
              <a:buSzPts val="1800"/>
              <a:buAutoNum type="arabicParenR"/>
            </a:pPr>
            <a:r>
              <a:rPr lang="en">
                <a:solidFill>
                  <a:srgbClr val="FFFFFF"/>
                </a:solidFill>
              </a:rPr>
              <a:t>Receive the medical bills from doctors visits</a:t>
            </a:r>
            <a:endParaRPr>
              <a:solidFill>
                <a:srgbClr val="FFFFFF"/>
              </a:solidFill>
            </a:endParaRPr>
          </a:p>
          <a:p>
            <a:pPr marL="457200" lvl="0" indent="-342900" algn="l" rtl="0">
              <a:spcBef>
                <a:spcPts val="0"/>
              </a:spcBef>
              <a:spcAft>
                <a:spcPts val="0"/>
              </a:spcAft>
              <a:buClr>
                <a:srgbClr val="FFFFFF"/>
              </a:buClr>
              <a:buSzPts val="1800"/>
              <a:buAutoNum type="arabicParenR"/>
            </a:pPr>
            <a:r>
              <a:rPr lang="en">
                <a:solidFill>
                  <a:srgbClr val="FFFFFF"/>
                </a:solidFill>
              </a:rPr>
              <a:t>Fill out Insurance form located in DHS/Sisk office</a:t>
            </a:r>
            <a:endParaRPr>
              <a:solidFill>
                <a:srgbClr val="FFFFFF"/>
              </a:solidFill>
            </a:endParaRPr>
          </a:p>
          <a:p>
            <a:pPr marL="457200" lvl="0" indent="-342900" algn="l" rtl="0">
              <a:spcBef>
                <a:spcPts val="0"/>
              </a:spcBef>
              <a:spcAft>
                <a:spcPts val="0"/>
              </a:spcAft>
              <a:buClr>
                <a:srgbClr val="FFFFFF"/>
              </a:buClr>
              <a:buSzPts val="1800"/>
              <a:buAutoNum type="arabicParenR"/>
            </a:pPr>
            <a:r>
              <a:rPr lang="en">
                <a:solidFill>
                  <a:srgbClr val="FFFFFF"/>
                </a:solidFill>
              </a:rPr>
              <a:t>Mail the form with medical bills to the Student Assurances offices</a:t>
            </a:r>
            <a:endParaRPr>
              <a:solidFill>
                <a:srgbClr val="FFFFFF"/>
              </a:solidFill>
            </a:endParaRPr>
          </a:p>
          <a:p>
            <a:pPr marL="0" lvl="0" indent="0" algn="l" rtl="0">
              <a:spcBef>
                <a:spcPts val="1600"/>
              </a:spcBef>
              <a:spcAft>
                <a:spcPts val="1600"/>
              </a:spcAft>
              <a:buNone/>
            </a:pPr>
            <a:r>
              <a:rPr lang="en">
                <a:solidFill>
                  <a:srgbClr val="FFFFFF"/>
                </a:solidFill>
              </a:rPr>
              <a:t>Other than providing the form, everything else is between the insurance company and family, the school is not involved </a:t>
            </a:r>
            <a:endParaRPr>
              <a:solidFill>
                <a:srgbClr val="FFFFFF"/>
              </a:solidFill>
            </a:endParaRPr>
          </a:p>
        </p:txBody>
      </p:sp>
      <p:pic>
        <p:nvPicPr>
          <p:cNvPr id="90" name="Google Shape;90;p18"/>
          <p:cNvPicPr preferRelativeResize="0"/>
          <p:nvPr/>
        </p:nvPicPr>
        <p:blipFill>
          <a:blip r:embed="rId3">
            <a:alphaModFix/>
          </a:blip>
          <a:stretch>
            <a:fillRect/>
          </a:stretch>
        </p:blipFill>
        <p:spPr>
          <a:xfrm>
            <a:off x="8008650" y="2805625"/>
            <a:ext cx="925325" cy="69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Communication</a:t>
            </a:r>
            <a:endParaRPr u="sng"/>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Student to Parent</a:t>
            </a:r>
            <a:endParaRPr sz="2400">
              <a:solidFill>
                <a:srgbClr val="FFFFFF"/>
              </a:solidFill>
            </a:endParaRPr>
          </a:p>
          <a:p>
            <a:pPr marL="0" lvl="0" indent="0" algn="ctr" rtl="0">
              <a:spcBef>
                <a:spcPts val="1600"/>
              </a:spcBef>
              <a:spcAft>
                <a:spcPts val="0"/>
              </a:spcAft>
              <a:buNone/>
            </a:pPr>
            <a:r>
              <a:rPr lang="en" sz="2400">
                <a:solidFill>
                  <a:srgbClr val="FFFFFF"/>
                </a:solidFill>
              </a:rPr>
              <a:t>Student to Coach</a:t>
            </a:r>
            <a:endParaRPr sz="2400">
              <a:solidFill>
                <a:srgbClr val="FFFFFF"/>
              </a:solidFill>
            </a:endParaRPr>
          </a:p>
          <a:p>
            <a:pPr marL="0" lvl="0" indent="0" algn="ctr" rtl="0">
              <a:spcBef>
                <a:spcPts val="1600"/>
              </a:spcBef>
              <a:spcAft>
                <a:spcPts val="0"/>
              </a:spcAft>
              <a:buNone/>
            </a:pPr>
            <a:r>
              <a:rPr lang="en" sz="2400">
                <a:solidFill>
                  <a:srgbClr val="FFFFFF"/>
                </a:solidFill>
              </a:rPr>
              <a:t>Student and Parent to Coach</a:t>
            </a:r>
            <a:endParaRPr sz="2400">
              <a:solidFill>
                <a:srgbClr val="FFFFFF"/>
              </a:solidFill>
            </a:endParaRPr>
          </a:p>
          <a:p>
            <a:pPr marL="0" lvl="0" indent="0" algn="ctr" rtl="0">
              <a:spcBef>
                <a:spcPts val="1600"/>
              </a:spcBef>
              <a:spcAft>
                <a:spcPts val="0"/>
              </a:spcAft>
              <a:buNone/>
            </a:pPr>
            <a:r>
              <a:rPr lang="en" sz="2400">
                <a:solidFill>
                  <a:srgbClr val="FFFFFF"/>
                </a:solidFill>
              </a:rPr>
              <a:t>Student and Parent to Coach and Admin</a:t>
            </a:r>
            <a:endParaRPr sz="2400">
              <a:solidFill>
                <a:srgbClr val="FFFFFF"/>
              </a:solidFill>
            </a:endParaRPr>
          </a:p>
          <a:p>
            <a:pPr marL="0" lvl="0" indent="0" algn="ctr" rtl="0">
              <a:spcBef>
                <a:spcPts val="1600"/>
              </a:spcBef>
              <a:spcAft>
                <a:spcPts val="0"/>
              </a:spcAft>
              <a:buNone/>
            </a:pPr>
            <a:r>
              <a:rPr lang="en" sz="2400" u="sng">
                <a:solidFill>
                  <a:srgbClr val="FFFFFF"/>
                </a:solidFill>
              </a:rPr>
              <a:t>THIS SHOULD NEVER TAKE PLACE LESS THAN 24 HOURS AFTER INCIDENT OR GAME</a:t>
            </a:r>
            <a:endParaRPr sz="2400" u="sng">
              <a:solidFill>
                <a:srgbClr val="FFFFFF"/>
              </a:solidFill>
            </a:endParaRPr>
          </a:p>
          <a:p>
            <a:pPr marL="0" lvl="0" indent="0" algn="ctr" rtl="0">
              <a:spcBef>
                <a:spcPts val="1600"/>
              </a:spcBef>
              <a:spcAft>
                <a:spcPts val="1600"/>
              </a:spcAft>
              <a:buNone/>
            </a:pPr>
            <a:endParaRPr/>
          </a:p>
        </p:txBody>
      </p:sp>
      <p:pic>
        <p:nvPicPr>
          <p:cNvPr id="97" name="Google Shape;97;p19"/>
          <p:cNvPicPr preferRelativeResize="0"/>
          <p:nvPr/>
        </p:nvPicPr>
        <p:blipFill>
          <a:blip r:embed="rId3">
            <a:alphaModFix/>
          </a:blip>
          <a:stretch>
            <a:fillRect/>
          </a:stretch>
        </p:blipFill>
        <p:spPr>
          <a:xfrm>
            <a:off x="414000" y="274275"/>
            <a:ext cx="1170925" cy="87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1770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800" b="1"/>
              <a:t>PERSPECTIVE</a:t>
            </a:r>
            <a:endParaRPr sz="6100" b="1"/>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4" name="Google Shape;104;p20"/>
          <p:cNvPicPr preferRelativeResize="0"/>
          <p:nvPr/>
        </p:nvPicPr>
        <p:blipFill>
          <a:blip r:embed="rId3">
            <a:alphaModFix/>
          </a:blip>
          <a:stretch>
            <a:fillRect/>
          </a:stretch>
        </p:blipFill>
        <p:spPr>
          <a:xfrm>
            <a:off x="3986537" y="654300"/>
            <a:ext cx="1170925" cy="87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Eligibility</a:t>
            </a:r>
            <a:endParaRPr u="sng"/>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 weekly eligibility report will be ran every monday </a:t>
            </a:r>
            <a:endParaRPr>
              <a:solidFill>
                <a:srgbClr val="FFFFFF"/>
              </a:solidFill>
            </a:endParaRPr>
          </a:p>
          <a:p>
            <a:pPr marL="0" lvl="0" indent="0" algn="l" rtl="0">
              <a:spcBef>
                <a:spcPts val="1600"/>
              </a:spcBef>
              <a:spcAft>
                <a:spcPts val="0"/>
              </a:spcAft>
              <a:buNone/>
            </a:pPr>
            <a:r>
              <a:rPr lang="en">
                <a:solidFill>
                  <a:srgbClr val="FFFFFF"/>
                </a:solidFill>
              </a:rPr>
              <a:t>Students that are failing 2 or more classes will become ineligible for that week</a:t>
            </a:r>
            <a:endParaRPr>
              <a:solidFill>
                <a:srgbClr val="FFFFFF"/>
              </a:solidFill>
            </a:endParaRPr>
          </a:p>
          <a:p>
            <a:pPr marL="0" lvl="0" indent="0" algn="l" rtl="0">
              <a:spcBef>
                <a:spcPts val="1600"/>
              </a:spcBef>
              <a:spcAft>
                <a:spcPts val="0"/>
              </a:spcAft>
              <a:buNone/>
            </a:pPr>
            <a:r>
              <a:rPr lang="en">
                <a:solidFill>
                  <a:srgbClr val="FFFFFF"/>
                </a:solidFill>
              </a:rPr>
              <a:t>If a student raises a grade, they will become immediately eligible again. </a:t>
            </a:r>
            <a:endParaRPr>
              <a:solidFill>
                <a:srgbClr val="FFFFFF"/>
              </a:solidFill>
            </a:endParaRPr>
          </a:p>
          <a:p>
            <a:pPr marL="0" lvl="0" indent="0" algn="l" rtl="0">
              <a:spcBef>
                <a:spcPts val="1600"/>
              </a:spcBef>
              <a:spcAft>
                <a:spcPts val="0"/>
              </a:spcAft>
              <a:buNone/>
            </a:pPr>
            <a:r>
              <a:rPr lang="en">
                <a:solidFill>
                  <a:srgbClr val="FFFFFF"/>
                </a:solidFill>
              </a:rPr>
              <a:t>This puts the learning and accountability back on the student athlete</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ctr" rtl="0">
              <a:spcBef>
                <a:spcPts val="1600"/>
              </a:spcBef>
              <a:spcAft>
                <a:spcPts val="1600"/>
              </a:spcAft>
              <a:buNone/>
            </a:pPr>
            <a:r>
              <a:rPr lang="en" sz="3600">
                <a:solidFill>
                  <a:srgbClr val="FFFFFF"/>
                </a:solidFill>
              </a:rPr>
              <a:t>STUDENT &gt; ATHLETE </a:t>
            </a:r>
            <a:endParaRPr sz="3600">
              <a:solidFill>
                <a:srgbClr val="FFFFFF"/>
              </a:solidFill>
            </a:endParaRPr>
          </a:p>
        </p:txBody>
      </p:sp>
      <p:pic>
        <p:nvPicPr>
          <p:cNvPr id="111" name="Google Shape;111;p21"/>
          <p:cNvPicPr preferRelativeResize="0"/>
          <p:nvPr/>
        </p:nvPicPr>
        <p:blipFill>
          <a:blip r:embed="rId3">
            <a:alphaModFix/>
          </a:blip>
          <a:stretch>
            <a:fillRect/>
          </a:stretch>
        </p:blipFill>
        <p:spPr>
          <a:xfrm>
            <a:off x="7906975" y="4271550"/>
            <a:ext cx="925325" cy="6940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On-screen Show (16:9)</PresentationFormat>
  <Paragraphs>64</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Dark</vt:lpstr>
      <vt:lpstr>2022 Sports  Parent Meeting</vt:lpstr>
      <vt:lpstr>PowerPoint Presentation</vt:lpstr>
      <vt:lpstr>“Like” the Douglass High School Facebook Page  Follow Douglass High School on Twitter  Follow douglass_bulldogs on Instagram</vt:lpstr>
      <vt:lpstr>PHYSICALS</vt:lpstr>
      <vt:lpstr>PowerPoint Presentation</vt:lpstr>
      <vt:lpstr>Student Insurance - Secondary insurance</vt:lpstr>
      <vt:lpstr>Communication</vt:lpstr>
      <vt:lpstr>PERSPECTIVE</vt:lpstr>
      <vt:lpstr>Eligibility</vt:lpstr>
      <vt:lpstr>Middle School Bulldog Club! Nicole Stahl - President</vt:lpstr>
      <vt:lpstr>     DHS Booster Club! Deanna Estes - President  August 28 @ 2:00PM South Commons </vt:lpstr>
      <vt:lpstr>MAO Trainer</vt:lpstr>
      <vt:lpstr>Officials/Sportsmanship</vt:lpstr>
      <vt:lpstr>PowerPoint Presentation</vt:lpstr>
      <vt:lpstr>PowerPoint Presentation</vt:lpstr>
      <vt:lpstr>Purple and Gold Scrimmage Night</vt:lpstr>
      <vt:lpstr>CPL League Pass raffle time</vt:lpstr>
      <vt:lpstr>Fall Sport Team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Sports  Parent Meeting</dc:title>
  <dc:creator>Marc Haught</dc:creator>
  <cp:lastModifiedBy>Marc Haught</cp:lastModifiedBy>
  <cp:revision>1</cp:revision>
  <dcterms:modified xsi:type="dcterms:W3CDTF">2022-11-17T16:04:33Z</dcterms:modified>
</cp:coreProperties>
</file>